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962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14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48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3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73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24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00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295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471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91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1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B45B-A92C-4D32-B174-4A805BEF5A25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AC35-AE6C-4E27-810D-6D905414BD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45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Dabar II.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8.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39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0399" y="175042"/>
            <a:ext cx="8559799" cy="668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663" y="0"/>
            <a:ext cx="8108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0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903" y="0"/>
            <a:ext cx="7882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5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615" y="0"/>
            <a:ext cx="8162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200025"/>
            <a:ext cx="9039225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2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Široki zaslon</PresentationFormat>
  <Paragraphs>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Dabar II.</vt:lpstr>
      <vt:lpstr>1.</vt:lpstr>
      <vt:lpstr>2.</vt:lpstr>
      <vt:lpstr>3.</vt:lpstr>
      <vt:lpstr>4.</vt:lpstr>
      <vt:lpstr>5.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5</cp:revision>
  <dcterms:created xsi:type="dcterms:W3CDTF">2020-05-25T21:39:27Z</dcterms:created>
  <dcterms:modified xsi:type="dcterms:W3CDTF">2020-05-25T21:54:29Z</dcterms:modified>
</cp:coreProperties>
</file>