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4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DEAE82-6FA5-489F-95A9-8F6961FFC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1F04462-3381-4D78-82B7-F12E4FC08D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460AD74-50C5-438A-9058-C56CA4130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EFCC-2FF1-4B8D-B448-A18A797A0FA0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169C6E5-A6B5-49B2-BEFB-6C28BA588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9C6329F-F73D-4FD0-A1F4-DF08A95F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F63C-1DB1-4AB9-BE47-A3A12854B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720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58F094-C48A-4A7B-82C5-CDF18CA3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582BE4E-DFAD-4924-B296-0136DE487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CEF69C1-3323-47F8-B483-690DFA12D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EFCC-2FF1-4B8D-B448-A18A797A0FA0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0A6C9EF-B8A9-454C-AF59-2D203667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A85B86F-8BA0-4901-854C-BFD8E382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F63C-1DB1-4AB9-BE47-A3A12854B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60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AA493DA-48B8-4AB0-8776-8C2AAA5D38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5BB97CE-B2E0-4F72-8752-1969A20C9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E7ECE8F-3CDD-476E-BAD4-0921B9ADF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EFCC-2FF1-4B8D-B448-A18A797A0FA0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402313-8717-49B2-B12E-0E973CE26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5BEEABC-2A55-487C-9FF6-EABE4028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F63C-1DB1-4AB9-BE47-A3A12854B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601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7AF925-FBE3-4CC3-9360-8CA22A63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1C0B24-2133-4B63-8E00-871E1A3C1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36293B7-1871-41C0-9598-3C451F178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EFCC-2FF1-4B8D-B448-A18A797A0FA0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8FDA320-8233-455B-BEB8-C25CDCD8F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E70A1A2-AA51-4687-9BB4-9FF35CBB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F63C-1DB1-4AB9-BE47-A3A12854B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472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640A8F-4056-48E5-9BF9-3154FEAB0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11C4F1F-8009-4ABA-8624-47E638A03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2BEA9AA-496C-46AF-A73D-D7827E814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EFCC-2FF1-4B8D-B448-A18A797A0FA0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A3BB7EF-FFED-49F9-A8C9-0358E22F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46DC625-8A81-4639-9697-A909DECE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F63C-1DB1-4AB9-BE47-A3A12854B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881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BC59C6-1379-47D3-873B-47172527B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791F3E-CDB4-482B-BDC8-F7E26EAFF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7681689-C09F-436F-A822-88AF31FEA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1CD9B41-F849-4860-9800-57011BF5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EFCC-2FF1-4B8D-B448-A18A797A0FA0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3CA770F-4AFB-4D7C-876A-02E5DFB6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91520E1-6B48-4B95-9547-B00279D4F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F63C-1DB1-4AB9-BE47-A3A12854B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952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B4EA80-BE3E-44FB-9C6D-4EC2578F7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12F76E5-FE59-434B-B510-5790E761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01DFF93-92AC-40A0-A20F-07A93A653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9447A17-BB65-4950-BF6A-68420721F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6524CE1-3B0D-439C-8FCB-8BA23FDC99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5FD1740-B97C-4B61-808D-A551FAF6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EFCC-2FF1-4B8D-B448-A18A797A0FA0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E6EE0AB1-7AD2-426B-BE2E-6FE238A34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C40F0AD-8C99-4AD0-A209-99B2D8D7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F63C-1DB1-4AB9-BE47-A3A12854B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831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458198-1AD3-4203-9E1B-DF2F5A765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93D18C3-EB19-4D63-B2E5-E3608BDB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EFCC-2FF1-4B8D-B448-A18A797A0FA0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E57E93C-047B-42FB-8254-90E68AAFF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AE73B3D-A343-41F6-8494-796605353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F63C-1DB1-4AB9-BE47-A3A12854B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130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A328A40-4F68-4D83-8FAA-03459DE6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EFCC-2FF1-4B8D-B448-A18A797A0FA0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15C1DBF-ADCE-47C5-98A4-62D21C20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EBF0BA6-7C0E-494D-8EA5-046B0DF0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F63C-1DB1-4AB9-BE47-A3A12854B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182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C82BBD-B7FC-4312-8D93-1E09E7953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65B3301-E57D-4572-B121-9799A1FA3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66EBAA3-4402-4BC6-931C-F05E184A4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FE26A19-D692-4BA2-BA2F-09C5BCE2D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EFCC-2FF1-4B8D-B448-A18A797A0FA0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5AFA3D8-31F3-4533-B7C1-2063DEFD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8A8B3B3-B918-4436-BE7F-8299F00E1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F63C-1DB1-4AB9-BE47-A3A12854B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166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29879D-A42B-4D7A-A649-2B8FF125A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1FF46AF-9C0B-467D-89F1-015020E19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751CE3D-DDB3-4293-8E8B-67AB5B283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2006049-D412-45F9-AF6E-56360FD72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EFCC-2FF1-4B8D-B448-A18A797A0FA0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ECA43FF-69DC-4497-B7BA-6C6D6D573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157B6EA-47FA-44CE-A1AD-31224592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F63C-1DB1-4AB9-BE47-A3A12854B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190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86D1A2C-BFA4-4F65-9C09-9A5BCCC3E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8CC844C-7F99-402A-A188-098080BD1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4516B2C-2B99-4E6E-A983-5531135B6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DEFCC-2FF1-4B8D-B448-A18A797A0FA0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522E25B-ABEF-40B0-9505-E794BB56E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D5C5028-84C1-46FD-8875-C8D7B2B05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5F63C-1DB1-4AB9-BE47-A3A12854B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858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7536" y="643467"/>
            <a:ext cx="4734504" cy="3073565"/>
          </a:xfrm>
        </p:spPr>
        <p:txBody>
          <a:bodyPr>
            <a:normAutofit fontScale="90000"/>
          </a:bodyPr>
          <a:lstStyle/>
          <a:p>
            <a:pPr algn="l"/>
            <a:r>
              <a:rPr lang="hr-HR" sz="6600" b="1" dirty="0">
                <a:latin typeface="+mn-lt"/>
              </a:rPr>
              <a:t>DAN ZAHVALNOSTI ZA PLODOVE ZEMLJE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1520" y="4077072"/>
            <a:ext cx="4536504" cy="1976106"/>
          </a:xfrm>
        </p:spPr>
        <p:txBody>
          <a:bodyPr>
            <a:normAutofit/>
          </a:bodyPr>
          <a:lstStyle/>
          <a:p>
            <a:pPr algn="l"/>
            <a:r>
              <a:rPr lang="hr-HR" sz="3200" b="1" dirty="0"/>
              <a:t>U OŠ ANTUNA I IVANA KUKULJEVIĆA </a:t>
            </a:r>
          </a:p>
          <a:p>
            <a:pPr algn="l"/>
            <a:r>
              <a:rPr lang="hr-HR" sz="3200" b="1" dirty="0"/>
              <a:t>19.10.2022.</a:t>
            </a:r>
          </a:p>
        </p:txBody>
      </p:sp>
      <p:pic>
        <p:nvPicPr>
          <p:cNvPr id="5" name="Slika 4" descr="Slika na kojoj se prikazuje na zatvorenom, svježe&#10;&#10;Opis je automatski generiran">
            <a:extLst>
              <a:ext uri="{FF2B5EF4-FFF2-40B4-BE49-F238E27FC236}">
                <a16:creationId xmlns:a16="http://schemas.microsoft.com/office/drawing/2014/main" id="{77F3BD50-B03B-4721-AEB6-C3D597C7DC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r="15970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017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41260" y="1041260"/>
            <a:ext cx="6870544" cy="478802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7580" y="1250444"/>
            <a:ext cx="6858000" cy="43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3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79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75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0"/>
            <a:ext cx="5148064" cy="386104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0354" y="857250"/>
            <a:ext cx="6858000" cy="51435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96" y="3858720"/>
            <a:ext cx="3993603" cy="29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545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13</Words>
  <Application>Microsoft Office PowerPoint</Application>
  <PresentationFormat>Prikaz na zaslonu (4:3)</PresentationFormat>
  <Paragraphs>3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sustava Office</vt:lpstr>
      <vt:lpstr>DAN ZAHVALNOSTI ZA PLODOVE ZEMLJE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ZAHVALNOSTI ZA PLODOVE ZEMLJE</dc:title>
  <dc:creator>Korisnik</dc:creator>
  <cp:lastModifiedBy>Ivančica Svetec</cp:lastModifiedBy>
  <cp:revision>3</cp:revision>
  <dcterms:created xsi:type="dcterms:W3CDTF">2022-10-19T14:46:12Z</dcterms:created>
  <dcterms:modified xsi:type="dcterms:W3CDTF">2022-10-20T13:32:24Z</dcterms:modified>
</cp:coreProperties>
</file>