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82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322BF6-AD64-473E-B95C-77260AE98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7EC688B-7185-4641-83B2-3999761F8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759FD7B-AEA5-4E66-97D0-403A77AFD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81399-E984-4C23-BB06-34A2F8472830}" type="datetimeFigureOut">
              <a:rPr lang="hr-HR" smtClean="0"/>
              <a:t>20.10.2022.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7ABB34F-38E9-4B04-84D6-4BF8E9F9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A91CE20-C37B-4724-8415-E5DFE914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BE98-3049-4C94-B5D5-BD702FE38E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9173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6EA8BB-87D2-45E1-914E-9C59517B8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5640FB6-6974-49E3-AA28-B3EA16C16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5E6C874-A02D-4EB1-AD03-844BD8771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81399-E984-4C23-BB06-34A2F8472830}" type="datetimeFigureOut">
              <a:rPr lang="hr-HR" smtClean="0"/>
              <a:t>20.10.2022.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D46C2D3-99A6-4C5A-9F13-C6A2AA591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BED5D2D-D13F-4040-9681-BC73AE2ED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BE98-3049-4C94-B5D5-BD702FE38E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872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EDB0CC0-789C-43D7-9254-56414769DB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82D6896-9C6B-411D-9DA4-C12C5D6FE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0C331D6-E538-4F34-B398-1461FCA37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81399-E984-4C23-BB06-34A2F8472830}" type="datetimeFigureOut">
              <a:rPr lang="hr-HR" smtClean="0"/>
              <a:t>20.10.2022.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3388F97-FAFA-4BC1-B9E1-24C64B92B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31BDE0A-EF9A-4AA6-B962-C52EA9A0D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BE98-3049-4C94-B5D5-BD702FE38E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758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AC4552-5487-409B-A4F8-5C1E0314E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DD4F46B-660D-4BB1-BC8B-52EA12C4D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DD7ED5B-0855-4F32-8335-AD7C1EEF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81399-E984-4C23-BB06-34A2F8472830}" type="datetimeFigureOut">
              <a:rPr lang="hr-HR" smtClean="0"/>
              <a:t>20.10.2022.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B8EB26A-966E-44DB-9E98-7D799B7BC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6BEE6B9-80FC-4F82-AD56-349F5B6E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BE98-3049-4C94-B5D5-BD702FE38E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2125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F8C45A-0FC2-4286-9350-E06E014E6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44C7F06-1A9F-4B7D-9C4D-C2C0E7100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FFED0CF-AFC6-46FA-BB5F-385616404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81399-E984-4C23-BB06-34A2F8472830}" type="datetimeFigureOut">
              <a:rPr lang="hr-HR" smtClean="0"/>
              <a:t>20.10.2022.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7C2B7DA-3789-474A-86F5-AC7EB37EB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C125794-46EC-446A-A961-A0C4CA538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BE98-3049-4C94-B5D5-BD702FE38E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875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0627BF-7FC1-4917-AD73-BCE0E5C8E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31C4D51-03B9-452D-B138-49C449F8E3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42F98E0-0802-405B-9081-F3CCE7B865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50C1268-AFA5-42A3-8264-E0841B8AA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81399-E984-4C23-BB06-34A2F8472830}" type="datetimeFigureOut">
              <a:rPr lang="hr-HR" smtClean="0"/>
              <a:t>20.10.2022.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7C63295-DE99-4B7E-A266-DD662AC2F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11276BC-49D9-473B-8BF0-52A36F6DB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BE98-3049-4C94-B5D5-BD702FE38E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5553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AF048D-604C-492E-ABB3-D3CFCB748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FFD9338-F40B-4F05-B76B-930062094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1BAAA2A-BC0C-4579-A9CC-DF270C107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5C2E9D58-C76D-4D3C-B35C-12B6051FEB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5EEF1DF5-D77B-41BA-A33B-BFC099B331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F3793CBF-71C0-4752-A1AF-F3DC3F962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81399-E984-4C23-BB06-34A2F8472830}" type="datetimeFigureOut">
              <a:rPr lang="hr-HR" smtClean="0"/>
              <a:t>20.10.2022.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3B429BF5-7D93-4E03-85B7-5DF1B62EB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7004CC30-093A-4309-A5FD-B8A88BBAB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BE98-3049-4C94-B5D5-BD702FE38E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6372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235C5A-B71F-4B6C-858A-CD83B977B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8B3B5F7-919C-406C-A136-56E7E38E4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81399-E984-4C23-BB06-34A2F8472830}" type="datetimeFigureOut">
              <a:rPr lang="hr-HR" smtClean="0"/>
              <a:t>20.10.2022.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8EABC01-722E-46BE-8313-BEAA1BCC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197293D5-CE70-4D89-82CC-7A0E14884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BE98-3049-4C94-B5D5-BD702FE38E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42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5CA4EADE-9EC5-4236-9621-A15B825C1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81399-E984-4C23-BB06-34A2F8472830}" type="datetimeFigureOut">
              <a:rPr lang="hr-HR" smtClean="0"/>
              <a:t>20.10.2022.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9F69B848-E8E6-4F43-AE82-0DC8D9883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6952B46-6185-42B6-9EA7-9FD84F7D1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BE98-3049-4C94-B5D5-BD702FE38E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243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FD7D66-90F9-4F5D-B4C8-11A7B40A0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507DEA1-5CD0-428F-AA7D-0D744812D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CEEB8C0-86B7-4370-944F-09E25D31CD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C308ECF-D037-4AC4-AD94-9B6D8BEB8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81399-E984-4C23-BB06-34A2F8472830}" type="datetimeFigureOut">
              <a:rPr lang="hr-HR" smtClean="0"/>
              <a:t>20.10.2022.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A37B338-2032-4E6C-B9BD-FC56AE5BF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29EC089-FF92-4E5E-8770-C0136B499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BE98-3049-4C94-B5D5-BD702FE38E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7388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18796C-89F5-4B98-AEF8-C953FAB80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313B8074-713A-4EFA-8F9D-347211AF27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9427783-C158-4FBA-957C-61661435E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C2AFA16-3748-491B-9D65-5D6424C2C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81399-E984-4C23-BB06-34A2F8472830}" type="datetimeFigureOut">
              <a:rPr lang="hr-HR" smtClean="0"/>
              <a:t>20.10.2022.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E4028D7-35C0-458D-875F-5C6D020FF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530AA2E-542B-4FE6-9B1C-86F57263C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BE98-3049-4C94-B5D5-BD702FE38E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028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5453C16E-EB94-4BA6-B14B-05B749B11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4F7C0AE-AB83-4553-8591-AD35EE756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A9B48A8-B10D-4C78-9648-D5B3CCD387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81399-E984-4C23-BB06-34A2F8472830}" type="datetimeFigureOut">
              <a:rPr lang="hr-HR" smtClean="0"/>
              <a:t>20.10.2022.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E8D4923-F6D1-4335-9057-5F9DCE517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D0C939F-C2CC-48F5-AB02-9CFFB270A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DBE98-3049-4C94-B5D5-BD702FE38E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010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9552" y="1741337"/>
            <a:ext cx="7848871" cy="1759671"/>
          </a:xfrm>
        </p:spPr>
        <p:txBody>
          <a:bodyPr anchor="b">
            <a:normAutofit/>
          </a:bodyPr>
          <a:lstStyle/>
          <a:p>
            <a:r>
              <a:rPr lang="hr-HR" sz="8800" b="1" dirty="0">
                <a:latin typeface="Algerian" panose="04020705040A02060702" pitchFamily="82" charset="0"/>
              </a:rPr>
              <a:t>DOMAĆINSTVO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27584" y="4200522"/>
            <a:ext cx="6912768" cy="682079"/>
          </a:xfrm>
        </p:spPr>
        <p:txBody>
          <a:bodyPr>
            <a:normAutofit/>
          </a:bodyPr>
          <a:lstStyle/>
          <a:p>
            <a:r>
              <a:rPr lang="hr-HR" sz="4000" b="1" dirty="0">
                <a:latin typeface="Algerian" panose="04020705040A02060702" pitchFamily="82" charset="0"/>
              </a:rPr>
              <a:t>KAKO NAPRAVITI BUHTLE?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35014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E684D72-58BD-EBC5-0AF4-C9622178E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b="1" dirty="0">
                <a:latin typeface="+mn-lt"/>
              </a:rPr>
              <a:t>NA POČETKU</a:t>
            </a:r>
            <a:endParaRPr lang="en-US" sz="4400" b="1" dirty="0">
              <a:latin typeface="+mn-lt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F1B30D9-09EB-E870-6742-8CA158847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3200" b="1" dirty="0"/>
              <a:t>Koje su nam potrebne namirnice? </a:t>
            </a:r>
            <a:endParaRPr lang="en-US" sz="3200" b="1" dirty="0"/>
          </a:p>
        </p:txBody>
      </p:sp>
      <p:pic>
        <p:nvPicPr>
          <p:cNvPr id="3" name="Slika 2" descr="Slika na kojoj se prikazuje osoba, zatrpano, dućan&#10;&#10;Opis je automatski generiran">
            <a:extLst>
              <a:ext uri="{FF2B5EF4-FFF2-40B4-BE49-F238E27FC236}">
                <a16:creationId xmlns:a16="http://schemas.microsoft.com/office/drawing/2014/main" id="{1A8F71FA-3020-4BB6-98D7-3F4698818C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22" b="-1"/>
          <a:stretch/>
        </p:blipFill>
        <p:spPr>
          <a:xfrm rot="5400000">
            <a:off x="3204368" y="643731"/>
            <a:ext cx="5853113" cy="5111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0526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9F159C4-7C22-FF65-C07E-C082FCCC0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b="1" dirty="0">
                <a:latin typeface="+mn-lt"/>
              </a:rPr>
              <a:t>NAKON ŠTO SMO IZVAGALI…</a:t>
            </a:r>
            <a:endParaRPr lang="en-US" sz="4400" b="1" dirty="0">
              <a:latin typeface="+mn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C52C331-D48C-1180-AE97-9FEF1DEFEF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Miješali smo mikserom…</a:t>
            </a:r>
            <a:endParaRPr lang="en-US" dirty="0"/>
          </a:p>
        </p:txBody>
      </p:sp>
      <p:pic>
        <p:nvPicPr>
          <p:cNvPr id="5" name="Rezervirano mjesto sadržaja 4" descr="Slika na kojoj se prikazuje osoba, prozor, na zatvorenom&#10;&#10;Opis je automatski generiran">
            <a:extLst>
              <a:ext uri="{FF2B5EF4-FFF2-40B4-BE49-F238E27FC236}">
                <a16:creationId xmlns:a16="http://schemas.microsoft.com/office/drawing/2014/main" id="{5DB41833-A62D-4C74-857F-3772FE7FF1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8" y="2896886"/>
            <a:ext cx="3868737" cy="2900966"/>
          </a:xfr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7D952A5-BE57-76D7-D875-946B959F4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74815" y="1681163"/>
            <a:ext cx="4417665" cy="823912"/>
          </a:xfrm>
        </p:spPr>
        <p:txBody>
          <a:bodyPr>
            <a:normAutofit/>
          </a:bodyPr>
          <a:lstStyle/>
          <a:p>
            <a:r>
              <a:rPr lang="hr-HR" sz="3200" dirty="0"/>
              <a:t>miješali smo mikserom…</a:t>
            </a:r>
          </a:p>
        </p:txBody>
      </p:sp>
      <p:pic>
        <p:nvPicPr>
          <p:cNvPr id="3" name="Slika 2" descr="Slika na kojoj se prikazuje osoba, na zatvorenom, prozor&#10;&#10;Opis je automatski generiran">
            <a:extLst>
              <a:ext uri="{FF2B5EF4-FFF2-40B4-BE49-F238E27FC236}">
                <a16:creationId xmlns:a16="http://schemas.microsoft.com/office/drawing/2014/main" id="{84F069B0-AD90-4FF9-AA46-1AC1EEA094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r="21648" b="-2"/>
          <a:stretch/>
        </p:blipFill>
        <p:spPr>
          <a:xfrm rot="5400000">
            <a:off x="501650" y="2130425"/>
            <a:ext cx="3951288" cy="4040188"/>
          </a:xfrm>
          <a:prstGeom prst="rect">
            <a:avLst/>
          </a:prstGeom>
          <a:noFill/>
        </p:spPr>
      </p:pic>
      <p:pic>
        <p:nvPicPr>
          <p:cNvPr id="7" name="Slika 6" descr="Slika na kojoj se prikazuje osoba, prozor, na zatvorenom&#10;&#10;Opis je automatski generiran">
            <a:extLst>
              <a:ext uri="{FF2B5EF4-FFF2-40B4-BE49-F238E27FC236}">
                <a16:creationId xmlns:a16="http://schemas.microsoft.com/office/drawing/2014/main" id="{740E1655-7AF8-44A6-A89D-E510E92F8D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815" y="270002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17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A908CBA-225F-C0DF-EA79-DEBF12720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860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2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stavili</a:t>
            </a:r>
            <a:r>
              <a:rPr lang="en-US" sz="32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smo</a:t>
            </a:r>
            <a:r>
              <a:rPr lang="en-US" sz="32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u </a:t>
            </a:r>
            <a:r>
              <a:rPr lang="en-US" sz="32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vrećice</a:t>
            </a:r>
            <a:r>
              <a:rPr lang="en-US" sz="32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i</a:t>
            </a:r>
            <a:r>
              <a:rPr lang="en-US" sz="32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do </a:t>
            </a:r>
            <a:r>
              <a:rPr lang="en-US" sz="32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sljedećeg</a:t>
            </a:r>
            <a:r>
              <a:rPr lang="en-US" sz="32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tjedna</a:t>
            </a:r>
            <a:r>
              <a:rPr lang="en-US" sz="32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spremili</a:t>
            </a:r>
            <a:r>
              <a:rPr lang="en-US" sz="32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u </a:t>
            </a:r>
            <a:r>
              <a:rPr lang="en-US" sz="32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zamrzivač</a:t>
            </a:r>
            <a:r>
              <a:rPr lang="en-US" sz="32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E6D680A-A29B-4EC5-8CE6-D7B6E4BA34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49"/>
          <a:stretch/>
        </p:blipFill>
        <p:spPr>
          <a:xfrm rot="5400000">
            <a:off x="339767" y="2294343"/>
            <a:ext cx="4168651" cy="3719751"/>
          </a:xfrm>
          <a:prstGeom prst="rect">
            <a:avLst/>
          </a:prstGeom>
          <a:noFill/>
        </p:spPr>
      </p:pic>
      <p:pic>
        <p:nvPicPr>
          <p:cNvPr id="6" name="Rezervirano mjesto sadržaja 5" descr="Slika na kojoj se prikazuje osoba, na zatvorenom, restoran&#10;&#10;Opis je automatski generiran">
            <a:extLst>
              <a:ext uri="{FF2B5EF4-FFF2-40B4-BE49-F238E27FC236}">
                <a16:creationId xmlns:a16="http://schemas.microsoft.com/office/drawing/2014/main" id="{5A8EFE10-2790-4334-9AEF-7D185ECEF6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695464"/>
            <a:ext cx="4724106" cy="354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63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E026744-13E1-DB58-F617-4AB0996CD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32"/>
            <a:ext cx="8407846" cy="157405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200" b="1" dirty="0">
                <a:latin typeface="+mn-lt"/>
              </a:rPr>
              <a:t>Zatim smo u loptice od tijesta stavljali domaći pekmez od šljiva i oblikovali </a:t>
            </a:r>
            <a:r>
              <a:rPr lang="hr-HR" sz="3200" b="1" dirty="0" err="1">
                <a:latin typeface="+mn-lt"/>
              </a:rPr>
              <a:t>buhtle</a:t>
            </a:r>
            <a:r>
              <a:rPr lang="hr-HR" sz="3200" b="1" dirty="0">
                <a:latin typeface="+mn-lt"/>
              </a:rPr>
              <a:t>…</a:t>
            </a:r>
            <a:endParaRPr lang="en-US" sz="3200" b="1" dirty="0">
              <a:latin typeface="+mn-lt"/>
            </a:endParaRPr>
          </a:p>
        </p:txBody>
      </p:sp>
      <p:pic>
        <p:nvPicPr>
          <p:cNvPr id="3" name="Slika 2" descr="Slika na kojoj se prikazuje na zatvorenom&#10;&#10;Opis je automatski generiran">
            <a:extLst>
              <a:ext uri="{FF2B5EF4-FFF2-40B4-BE49-F238E27FC236}">
                <a16:creationId xmlns:a16="http://schemas.microsoft.com/office/drawing/2014/main" id="{D56ECC01-ABFD-4EFC-81DD-74F5410A67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49"/>
          <a:stretch/>
        </p:blipFill>
        <p:spPr>
          <a:xfrm rot="5400000">
            <a:off x="2008409" y="1486100"/>
            <a:ext cx="4983163" cy="5760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0223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9449EF6-8BB9-A976-9529-69B38160E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06" y="172953"/>
            <a:ext cx="7886700" cy="1860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2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stavljali</a:t>
            </a:r>
            <a:r>
              <a:rPr lang="en-US" sz="32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u </a:t>
            </a:r>
            <a:r>
              <a:rPr lang="en-US" sz="32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lim</a:t>
            </a:r>
            <a:r>
              <a:rPr lang="en-US" sz="32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obložen</a:t>
            </a:r>
            <a:r>
              <a:rPr lang="en-US" sz="32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papirom</a:t>
            </a:r>
            <a:r>
              <a:rPr lang="en-US" sz="32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i</a:t>
            </a:r>
            <a:r>
              <a:rPr lang="en-US" sz="32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ispekli</a:t>
            </a:r>
            <a:r>
              <a:rPr lang="en-US" sz="32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u </a:t>
            </a:r>
            <a:r>
              <a:rPr lang="en-US" sz="32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pećnici</a:t>
            </a:r>
            <a:r>
              <a:rPr lang="en-US" sz="32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školske</a:t>
            </a:r>
            <a:r>
              <a:rPr lang="en-US" sz="32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kuhinje</a:t>
            </a:r>
            <a:r>
              <a:rPr lang="en-US" sz="32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.</a:t>
            </a:r>
          </a:p>
        </p:txBody>
      </p:sp>
      <p:pic>
        <p:nvPicPr>
          <p:cNvPr id="3" name="Slika 2" descr="Slika na kojoj se prikazuje osoba, pod, na zatvorenom&#10;&#10;Opis je automatski generiran">
            <a:extLst>
              <a:ext uri="{FF2B5EF4-FFF2-40B4-BE49-F238E27FC236}">
                <a16:creationId xmlns:a16="http://schemas.microsoft.com/office/drawing/2014/main" id="{3E5A2ACD-CB94-4BB2-957F-DC007B0C54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3" r="9126"/>
          <a:stretch/>
        </p:blipFill>
        <p:spPr>
          <a:xfrm rot="5400000">
            <a:off x="273966" y="1717977"/>
            <a:ext cx="4387209" cy="4784920"/>
          </a:xfrm>
          <a:prstGeom prst="rect">
            <a:avLst/>
          </a:prstGeom>
          <a:noFill/>
        </p:spPr>
      </p:pic>
      <p:pic>
        <p:nvPicPr>
          <p:cNvPr id="6" name="Rezervirano mjesto sadržaja 4" descr="Slika na kojoj se prikazuje osoba, grupa&#10;&#10;Opis je automatski generiran">
            <a:extLst>
              <a:ext uri="{FF2B5EF4-FFF2-40B4-BE49-F238E27FC236}">
                <a16:creationId xmlns:a16="http://schemas.microsoft.com/office/drawing/2014/main" id="{6DDE8BCC-1A48-42A5-B436-A1467DED23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18652" y="2058209"/>
            <a:ext cx="4387211" cy="410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86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osoba, na zatvorenom, grupa, poziranje&#10;&#10;Opis je automatski generiran">
            <a:extLst>
              <a:ext uri="{FF2B5EF4-FFF2-40B4-BE49-F238E27FC236}">
                <a16:creationId xmlns:a16="http://schemas.microsoft.com/office/drawing/2014/main" id="{53B75D7F-FDB5-4509-BE4C-7F78B62AC7F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1017" y="68263"/>
            <a:ext cx="8961966" cy="6721475"/>
          </a:xfrm>
          <a:prstGeom prst="rect">
            <a:avLst/>
          </a:prstGeom>
          <a:noFill/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F5777018-BFD0-402B-A975-B7AAA5E9558F}"/>
              </a:ext>
            </a:extLst>
          </p:cNvPr>
          <p:cNvSpPr txBox="1"/>
          <p:nvPr/>
        </p:nvSpPr>
        <p:spPr>
          <a:xfrm>
            <a:off x="6876256" y="3212976"/>
            <a:ext cx="20882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chemeClr val="bg1"/>
                </a:solidFill>
              </a:rPr>
              <a:t>Na kraju smo, još tople </a:t>
            </a:r>
            <a:r>
              <a:rPr lang="hr-HR" sz="3200" b="1" dirty="0" err="1">
                <a:solidFill>
                  <a:schemeClr val="bg1"/>
                </a:solidFill>
              </a:rPr>
              <a:t>buhtle</a:t>
            </a:r>
            <a:r>
              <a:rPr lang="hr-HR" sz="3200" b="1" dirty="0">
                <a:solidFill>
                  <a:schemeClr val="bg1"/>
                </a:solidFill>
              </a:rPr>
              <a:t>, u slast pojeli.</a:t>
            </a:r>
          </a:p>
        </p:txBody>
      </p:sp>
    </p:spTree>
    <p:extLst>
      <p:ext uri="{BB962C8B-B14F-4D97-AF65-F5344CB8AC3E}">
        <p14:creationId xmlns:p14="http://schemas.microsoft.com/office/powerpoint/2010/main" val="29696224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77</Words>
  <Application>Microsoft Office PowerPoint</Application>
  <PresentationFormat>Prikaz na zaslonu (4:3)</PresentationFormat>
  <Paragraphs>11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2" baseType="lpstr">
      <vt:lpstr>Algerian</vt:lpstr>
      <vt:lpstr>Arial</vt:lpstr>
      <vt:lpstr>Calibri</vt:lpstr>
      <vt:lpstr>Calibri Light</vt:lpstr>
      <vt:lpstr>Tema sustava Office</vt:lpstr>
      <vt:lpstr>DOMAĆINSTVO</vt:lpstr>
      <vt:lpstr>NA POČETKU</vt:lpstr>
      <vt:lpstr>NAKON ŠTO SMO IZVAGALI…</vt:lpstr>
      <vt:lpstr>stavili smo u vrećice i do sljedećeg tjedna spremili u zamrzivač.</vt:lpstr>
      <vt:lpstr>Zatim smo u loptice od tijesta stavljali domaći pekmez od šljiva i oblikovali buhtle…</vt:lpstr>
      <vt:lpstr>stavljali u lim obložen papirom i ispekli u pećnici školske kuhinje.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DOMAĆINSTVO</dc:title>
  <dc:creator>Korisnik</dc:creator>
  <cp:lastModifiedBy>Ivančica Svetec</cp:lastModifiedBy>
  <cp:revision>2</cp:revision>
  <dcterms:created xsi:type="dcterms:W3CDTF">2022-10-19T14:39:49Z</dcterms:created>
  <dcterms:modified xsi:type="dcterms:W3CDTF">2022-10-20T14:18:12Z</dcterms:modified>
</cp:coreProperties>
</file>