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B88FA7-E087-4C2B-B766-A0E3065C4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A9DA53-E388-4574-B8BA-BA2CBC4E1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E630AE-D124-4268-85DC-56F2181B0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E4A394-53D1-4DE2-B2EE-8FF1E6EF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4B9676-3371-4283-9A8A-6E7F74CF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06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A9DB10-03E2-4F90-B339-D2A172D4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E32C319-BA83-46A1-B4BE-56DECB7FF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0D4279-7420-4172-A07B-8A44BCB8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427B0C-6D1A-47D8-89E9-83B0F91B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8AA046-13F6-48C9-8A0C-EC36CE78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23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6C2450A-8B59-41FE-96DC-CF5E56B3A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E98DBF6-1731-4C4B-AFAD-A14381CB9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C20BF1-F891-424E-93AF-A0AC5C4C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6294F0-8626-400E-ABF1-E55CD8AC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4113E01-C2B0-4FD3-9DC4-998B18CE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656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8C8F5E-6F21-4473-BD3A-6795FB64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2B277E-119C-450F-B8AC-15553CF26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EFF453E-4F02-4CBB-B33D-3F29CB88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DF7899-5FDD-4DCA-A18C-E10689A1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FAB8BA-2493-4C1E-8BB5-8BD2AC8B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11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9D802B-38E7-4879-9110-59BDF0C6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20D9FCE-7355-43E3-B6CF-2CE8FF921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394AF8-9D17-4183-A3C2-D9964A44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D32ABD-CC9E-434C-9BF0-97A59DFE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252202-1A1A-41B9-86F0-87561AA9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51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B9B39A-D7F6-4660-9681-75A6692B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7AAAAD-BF09-4FDD-A1CC-7ADE580D8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51B8FED-B5EF-46D8-89BA-CA3F9FE08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AD32602-D403-4F2B-A57C-487B3E41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22515A1-3425-456B-84D2-DBAA4DB9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13FF096-3FFF-4BC6-B614-5BE34C3F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145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B158E-2B27-4D8A-A5CB-CA9F1FFB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7026926-DE6F-4462-8EAB-7E9CEBF5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5241208-FA35-4163-A42A-375AF3005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D116A77-8989-4C39-8F31-ADB81975B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7FCC6B9-788B-4313-9DE4-F44477406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984B5E3-E9D0-46F3-B810-D2C5284B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D52D229-A284-4839-A8B1-F8725055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85D1F8A-1032-4124-9F60-ABFD8F38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31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835863-CD7A-4268-832C-D800C425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5750CC2-96A9-4725-A34A-AAAE73CA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AF96A44-5A82-48D6-87E1-F1A5DC65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3F499A7-B649-4C33-AF81-DEA8DFAA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36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D363782-DB56-4D5A-A56C-D45F2194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6804A9-99F2-42FD-8324-041AEB10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B949565-4A5C-4199-868E-29A958BD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16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4F3FE8-7344-48AC-82D0-AB62C26B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C32CC5-14DA-4A2D-A89B-56A1E524C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66F5EEF-3D13-4624-8844-8723ADB88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4E0F9F2-BBA0-4194-8B3B-0043E517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E084F1C-A8E8-4B6F-A0B1-2E3643E2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C22D57D-48EB-41D8-9289-ACB060AA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86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288A9E-A871-43B9-B5F9-69E9164B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95201A1-A172-4A87-B1F9-B03BFEED8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7AFD1C8-F987-4A29-9751-C901D13DA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86843E4-E982-4D85-8291-D6DAF034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71205E6-709C-4BA5-9108-775FA6F3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17884CA-A03D-4DCD-8149-766BDEA4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39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951377C-7A19-43AD-9392-7D051DC1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F62CB3D-39B9-4E24-9408-D0BFB63A2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7032FD-A68C-49B2-83C3-0B0702F44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E5C88-B764-47B7-8A52-F6C9B54302A1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0E901B-4E0F-4AF6-97A9-C35307D43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292072-83DA-405B-86D0-CA28A250A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8E88-930A-4B06-9531-9E151C25B3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6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hrana, jelo, tjestenina&#10;&#10;Opis je automatski generiran">
            <a:extLst>
              <a:ext uri="{FF2B5EF4-FFF2-40B4-BE49-F238E27FC236}">
                <a16:creationId xmlns:a16="http://schemas.microsoft.com/office/drawing/2014/main" id="{A5EB4388-939B-48B7-8D47-8DB6A555B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E984F0F-970F-4836-9D38-CC1B89D4A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 fontScale="90000"/>
          </a:bodyPr>
          <a:lstStyle/>
          <a:p>
            <a:r>
              <a:rPr lang="hr-HR" sz="9600" b="1" dirty="0">
                <a:solidFill>
                  <a:srgbClr val="FFFFFF"/>
                </a:solidFill>
                <a:latin typeface="+mn-lt"/>
              </a:rPr>
              <a:t>SLASNI KOLAČI I PECIVA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C16BE5-404E-4A65-856B-241605911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 fontScale="92500"/>
          </a:bodyPr>
          <a:lstStyle/>
          <a:p>
            <a:r>
              <a:rPr lang="hr-HR" sz="5400" b="1" dirty="0">
                <a:solidFill>
                  <a:srgbClr val="FFFFFF"/>
                </a:solidFill>
              </a:rPr>
              <a:t>UČENIKA VIŠIH RAZREDA</a:t>
            </a:r>
          </a:p>
        </p:txBody>
      </p:sp>
    </p:spTree>
    <p:extLst>
      <p:ext uri="{BB962C8B-B14F-4D97-AF65-F5344CB8AC3E}">
        <p14:creationId xmlns:p14="http://schemas.microsoft.com/office/powerpoint/2010/main" val="4062459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5BAD87A-6E55-45A3-A25F-86186F7E1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29B6D25-FCC8-4A34-8E8B-560EB5403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42"/>
            <a:ext cx="4572000" cy="3429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C765206-15DA-482E-BA04-00C005862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4211959" cy="342900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2DBB631-68DC-41EF-929A-39785C953B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9000"/>
            <a:ext cx="49320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4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F7B0838-06CE-4260-8A18-7EBDD29DB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5"/>
            <a:ext cx="5110687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ADD180-BCFB-431F-BBFC-2AD06CD6E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90" y="0"/>
            <a:ext cx="4015010" cy="350100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4BF1F21-76EC-47DA-B3E2-2DB333CDF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87" y="3504497"/>
            <a:ext cx="4068879" cy="33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6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EBF2861-E714-4719-BA53-9E02FAD13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279A781-8AEB-4AB5-A686-2F04EE3F1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2969178-2A55-4D99-A152-9BC9ACF4D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673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D63AFFE-7D25-433C-B577-D7CC592E8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73" y="7070"/>
            <a:ext cx="4014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7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AADA6FB-7463-4D8E-B254-9422AF980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0"/>
            <a:ext cx="3857625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1FD858B-CBAE-4CC7-A5A9-FB1FFE80A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4" y="7070"/>
            <a:ext cx="5286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0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280E974-6795-4DE8-B329-78180EDDA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606" cy="35730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A63042F-CD1D-4DFC-9BE2-5D02C1704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06" y="0"/>
            <a:ext cx="5243394" cy="393254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923086F-9933-41D6-8B8D-BCD64B8DC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341" y="3217541"/>
            <a:ext cx="3284983" cy="399593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B746CB2-9B6A-46F1-BA77-51E9954B7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7477" y="2641478"/>
            <a:ext cx="3284984" cy="51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4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D0919C1-7BDE-41A0-8E32-25B14F9C0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" y="0"/>
            <a:ext cx="5143500" cy="685825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68D145A-8F60-40A0-86A8-F6A02E94C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6" y="2852935"/>
            <a:ext cx="3961764" cy="40050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7491932-C016-49E4-8786-98EC47383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34" y="0"/>
            <a:ext cx="3967465" cy="29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1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7</Words>
  <Application>Microsoft Office PowerPoint</Application>
  <PresentationFormat>Prikaz na zaslonu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SLASNI KOLAČI I PECIVA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SLASNI KOLAČI I PECIVA</dc:title>
  <dc:creator>Korisnik</dc:creator>
  <cp:lastModifiedBy>Ivančica Svetec</cp:lastModifiedBy>
  <cp:revision>4</cp:revision>
  <dcterms:created xsi:type="dcterms:W3CDTF">2022-10-19T13:07:06Z</dcterms:created>
  <dcterms:modified xsi:type="dcterms:W3CDTF">2022-10-20T13:24:21Z</dcterms:modified>
</cp:coreProperties>
</file>